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260" r:id="rId12"/>
    <p:sldId id="294" r:id="rId13"/>
    <p:sldId id="295" r:id="rId14"/>
    <p:sldId id="296" r:id="rId15"/>
    <p:sldId id="297" r:id="rId16"/>
    <p:sldId id="298" r:id="rId17"/>
    <p:sldId id="287" r:id="rId18"/>
    <p:sldId id="288" r:id="rId19"/>
    <p:sldId id="289" r:id="rId20"/>
    <p:sldId id="290" r:id="rId21"/>
    <p:sldId id="286" r:id="rId22"/>
    <p:sldId id="292" r:id="rId23"/>
    <p:sldId id="277" r:id="rId24"/>
    <p:sldId id="282" r:id="rId25"/>
    <p:sldId id="271" r:id="rId26"/>
    <p:sldId id="272" r:id="rId27"/>
    <p:sldId id="273" r:id="rId28"/>
    <p:sldId id="274" r:id="rId29"/>
    <p:sldId id="275" r:id="rId30"/>
    <p:sldId id="276" r:id="rId31"/>
    <p:sldId id="293" r:id="rId32"/>
    <p:sldId id="280" r:id="rId33"/>
    <p:sldId id="291" r:id="rId34"/>
    <p:sldId id="283" r:id="rId35"/>
    <p:sldId id="284" r:id="rId36"/>
    <p:sldId id="285" r:id="rId37"/>
    <p:sldId id="278" r:id="rId38"/>
    <p:sldId id="279" r:id="rId39"/>
    <p:sldId id="26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-30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59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5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31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2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8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1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1BC5A-1477-45D1-B7F4-9555493CE2ED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7318D-A730-4649-B829-A645101EC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figma.com/design/I3hWYq0YizAtJYYevj90GK/PawCity?node-id=0-1&amp;t=Gdn6n9MQKCaKr0ou-1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8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0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2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377F7D-81CC-A08A-355B-B757FECE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pink background">
            <a:extLst>
              <a:ext uri="{FF2B5EF4-FFF2-40B4-BE49-F238E27FC236}">
                <a16:creationId xmlns:a16="http://schemas.microsoft.com/office/drawing/2014/main" xmlns="" id="{54C295D2-B644-6ACB-4E33-2A32A6C54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825310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089D0F-4315-59A7-0861-2BEAE0294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text on a pink background&#10;&#10;Description automatically generated">
            <a:extLst>
              <a:ext uri="{FF2B5EF4-FFF2-40B4-BE49-F238E27FC236}">
                <a16:creationId xmlns:a16="http://schemas.microsoft.com/office/drawing/2014/main" xmlns="" id="{C43DFD89-5E6E-8B04-7BCB-4568E7F92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927566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5D28A8-A6B0-2CF0-CC49-468E38EA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message&#10;&#10;Description automatically generated">
            <a:extLst>
              <a:ext uri="{FF2B5EF4-FFF2-40B4-BE49-F238E27FC236}">
                <a16:creationId xmlns:a16="http://schemas.microsoft.com/office/drawing/2014/main" xmlns="" id="{FD25348B-D594-EF3F-1CC3-3F5AEDBDC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658170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272DA-2EAD-D14E-66C2-71EF0FC6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 descr="A close-up of a text&#10;&#10;Description automatically generated">
            <a:extLst>
              <a:ext uri="{FF2B5EF4-FFF2-40B4-BE49-F238E27FC236}">
                <a16:creationId xmlns:a16="http://schemas.microsoft.com/office/drawing/2014/main" xmlns="" id="{16C7E9BB-2C45-EBFE-0DEC-E582BA2EA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15724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BD59A3-B280-7EFA-9730-E0299862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hlinkClick r:id="rId2"/>
            <a:extLst>
              <a:ext uri="{FF2B5EF4-FFF2-40B4-BE49-F238E27FC236}">
                <a16:creationId xmlns:a16="http://schemas.microsoft.com/office/drawing/2014/main" xmlns="" id="{366D17D0-48D2-CE71-18D9-DA8BD97051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850D2C1-1A93-7F26-270A-D2FD22C8FBE0}"/>
              </a:ext>
            </a:extLst>
          </p:cNvPr>
          <p:cNvSpPr txBox="1"/>
          <p:nvPr/>
        </p:nvSpPr>
        <p:spPr>
          <a:xfrm>
            <a:off x="1719072" y="3267097"/>
            <a:ext cx="10387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Comic Sans MS" panose="030F0702030302020204" pitchFamily="66" charset="0"/>
              </a:rPr>
              <a:t>PAWCITY - PROTOTYPE</a:t>
            </a:r>
          </a:p>
        </p:txBody>
      </p:sp>
    </p:spTree>
    <p:extLst>
      <p:ext uri="{BB962C8B-B14F-4D97-AF65-F5344CB8AC3E}">
        <p14:creationId xmlns:p14="http://schemas.microsoft.com/office/powerpoint/2010/main" val="2705219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71746-AB2B-722F-3986-24F1F574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385E2E2-B31F-14A6-38F8-2405287F1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088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32CEAB-EB58-E528-DCF2-7A881B50C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450846-41C7-2547-C331-D0ECC98D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DE715FA-22CA-668A-EAA7-1FF37814A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458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D195A725-57EB-16B3-AED0-FEE42CF97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A269CD-6E52-B7FB-06EC-7CCAF621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CB1E160-2735-5AFB-F022-674537217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129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82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EC31E25E-69C1-A10F-1E39-77D8C9120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E6250-B61A-58A7-A271-38FEEBE3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7C0B5AE-B2F1-352A-E305-048D2EF2A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392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115BF-2B59-1593-212E-2B3C508F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DA64E5-CDAD-BB9D-E66D-CC3CE2EEC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866F1C1-C1BC-7BA8-5C92-25783772A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" y="3401"/>
            <a:ext cx="12187995" cy="68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5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19FBE6-E60C-CCE3-E563-A6A0DF29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7ECBE56-A164-ED14-8322-54FC9B517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273304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list of information on a white background&#10;&#10;Description automatically generated">
            <a:extLst>
              <a:ext uri="{FF2B5EF4-FFF2-40B4-BE49-F238E27FC236}">
                <a16:creationId xmlns:a16="http://schemas.microsoft.com/office/drawing/2014/main" xmlns="" id="{C5B7BE31-249B-90FD-3823-AD55C44BE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91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0449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6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6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66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9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1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16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5363A-2422-C3AA-392E-B59E35E9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F14FDCD-C941-74BD-D735-15795BB77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</p:spTree>
    <p:extLst>
      <p:ext uri="{BB962C8B-B14F-4D97-AF65-F5344CB8AC3E}">
        <p14:creationId xmlns:p14="http://schemas.microsoft.com/office/powerpoint/2010/main" val="162169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44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724DCA-2081-0762-CD33-AC62C84E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9EB5709-3D78-0FBE-0889-6257AB320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884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117EC1-4D3F-7413-07FC-26A559E5E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014162-F7A1-7474-928A-BDC7D40C84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8566F7B-7181-F445-AB08-2F3D80FE7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87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37C407-6F13-59A1-48CE-B434231E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A06F23-14FB-CFE6-E271-EB44D2087F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901EC2C-9D59-4147-6379-31A7330FDC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xmlns="" id="{8E0C066D-BD26-9BC8-FDCB-1FAFFAA35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E182EC-9F4F-CC63-75EF-C9E4FB6606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D96A5C8-2C52-9482-4580-F3B17B1E3E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-up of a list&#10;&#10;Description automatically generated">
            <a:extLst>
              <a:ext uri="{FF2B5EF4-FFF2-40B4-BE49-F238E27FC236}">
                <a16:creationId xmlns:a16="http://schemas.microsoft.com/office/drawing/2014/main" xmlns="" id="{3B5AB502-33E0-0EE5-B733-3E51779BA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1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8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0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6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0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0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</Words>
  <Application>Microsoft Office PowerPoint</Application>
  <PresentationFormat>Custom</PresentationFormat>
  <Paragraphs>1</Paragraphs>
  <Slides>39</Slides>
  <Notes>0</Notes>
  <HiddenSlides>22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UIU</cp:lastModifiedBy>
  <cp:revision>17</cp:revision>
  <dcterms:created xsi:type="dcterms:W3CDTF">2024-11-11T19:33:03Z</dcterms:created>
  <dcterms:modified xsi:type="dcterms:W3CDTF">2025-01-14T06:57:41Z</dcterms:modified>
</cp:coreProperties>
</file>